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4FC93-26DD-4FF6-8332-89BF6C333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C2F1416-381C-47E1-AD62-3D6E830DE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3F4E52-5013-4B4C-99FA-D19BF9A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2177-B5E2-4BD8-BAA8-176C29A483F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8DEE6DE-C33C-484E-92BB-ADFF5C385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AB2840A-67C2-4856-ADF4-ACFE58753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910F-E8C8-4E40-8C25-13C4F43201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309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F7729-3F22-46D0-A65D-8C905275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8C25E3B-36B6-4932-8A0C-EE3525AD4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BA7FCA7-A5E2-4E06-95E7-0212A5CB0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2177-B5E2-4BD8-BAA8-176C29A483F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5E9762-27B1-4E74-8DAF-2D484091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FD92835-7880-4278-BFEB-63C2039C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910F-E8C8-4E40-8C25-13C4F43201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4201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8C46094-6F2B-473E-B4A1-6968E9244D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7A7D9B5-35E1-4514-83E8-03D353AD5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3F1A3A0-8C22-414A-AEAC-341EDEB61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2177-B5E2-4BD8-BAA8-176C29A483F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03A846E-347D-4DFD-B7AF-64C290A0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3431F9F-4E09-46F7-9494-646E565F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910F-E8C8-4E40-8C25-13C4F43201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500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916E2-0642-4C6B-91B8-65C64838D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6AF45E-5447-4601-AC5B-26AD79E73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883C888-3922-47AB-9132-D22F63D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2177-B5E2-4BD8-BAA8-176C29A483F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42383AB-EA12-4892-A93F-99665822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953C2E9-C97B-4B75-952F-BC2692D9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910F-E8C8-4E40-8C25-13C4F43201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598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F70C78-63C1-48C8-8A10-7212B22D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EBD097D-CD3C-4F55-8963-EBAB3449B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2A705-6122-4FB2-81A3-C52E3CFC8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2177-B5E2-4BD8-BAA8-176C29A483F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BDF0BE9-BDE7-4FB6-B058-DB2BFC63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282B220-0B23-433D-8098-81AF715B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910F-E8C8-4E40-8C25-13C4F43201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18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3348A-B6D4-4A92-AF58-A1F0A05E9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F3199E-F171-4EA9-A79A-E0B36B8C3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4AD8BFA-5EF4-4E2B-AB94-DCDC86231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DB11DC2-686D-4233-AD1B-47E182B8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2177-B5E2-4BD8-BAA8-176C29A483F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03BC68B-C4B8-4C94-A45B-A5DDDFC5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0640493-EE6F-47C0-9ECB-37441ACC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910F-E8C8-4E40-8C25-13C4F43201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204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561A2-566E-4C1B-84C0-02ED9374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4A7F492-08EB-41E3-8793-07C57B102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46964EC-CD98-4A2A-B742-B681AE71D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899844E-386F-41BC-8ECF-1931E59C6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2514F1C-3D07-4A8E-9774-262AEABD1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4A19D49-AB9B-4902-A46F-D636DFF65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2177-B5E2-4BD8-BAA8-176C29A483F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B3B44B9-34A6-4B0C-AB1B-04379329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6B4D739-49D6-4902-B9CE-0F7AF1F8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910F-E8C8-4E40-8C25-13C4F43201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709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3B439-89F7-4163-9CDC-9486F6FD9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B6B430A-59DC-4860-9E4B-2D142DE2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2177-B5E2-4BD8-BAA8-176C29A483F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C193BA0-0B71-479F-8133-108E8E391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A4287EE-3D5B-45DA-947E-4024E0F9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910F-E8C8-4E40-8C25-13C4F43201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131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FBE1C96-D7E6-4987-A881-480D75C2B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2177-B5E2-4BD8-BAA8-176C29A483F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D29838F-45B2-4519-9F3C-1183A28C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7266DAD-F97F-4D80-B1C8-1B67F7FA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910F-E8C8-4E40-8C25-13C4F43201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0224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88490-6673-4C35-A1FC-F1EE59B51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566CC20-A210-402E-A97F-5E52723D8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352042B-2C94-4978-9501-5782DDA88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BF93E7A-C446-4E2E-B03E-D49CD29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2177-B5E2-4BD8-BAA8-176C29A483F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6ABA607-16E9-4859-A977-D7F92B42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6E345A5-7F7E-4ECC-B627-D32EDFA0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910F-E8C8-4E40-8C25-13C4F43201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431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73000-10F1-4BEE-AF86-4AA236C0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5DBB03A-2BEA-464D-85A8-E4ABB9CB9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33B9092-8725-4DC2-A429-F00B3CC05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F6A21B7-1587-4FB8-84BD-7D5B0F365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2177-B5E2-4BD8-BAA8-176C29A483F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295694C-C125-4365-99A1-8ECB8600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265299B-5D03-4FDD-B86A-19A27856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910F-E8C8-4E40-8C25-13C4F43201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70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F75B61A-A022-44B5-9E2B-C5FB11E4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48BD0BB-F35C-4615-88CA-C43E6E423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12EB1DD-FFFF-49F6-BF53-503F6D3C5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22177-B5E2-4BD8-BAA8-176C29A483F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1830C24-8B4B-446D-9BE2-802A7994F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F645CAD-37DB-45C4-BA9E-02CA0B79E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5910F-E8C8-4E40-8C25-13C4F43201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21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CFBD5-6621-4E29-829A-A09007407A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 sz="13000" dirty="0"/>
              <a:t>FOTOSAFARI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87627F1-6F83-4D3F-B140-6B32C48B71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418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94836-F2CD-4893-BC57-7B52480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638" y="237109"/>
            <a:ext cx="2744724" cy="1325563"/>
          </a:xfrm>
        </p:spPr>
        <p:txBody>
          <a:bodyPr>
            <a:noAutofit/>
          </a:bodyPr>
          <a:lstStyle/>
          <a:p>
            <a:r>
              <a:rPr lang="da-DK" sz="10000" dirty="0"/>
              <a:t>Børn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ABCB94C-49DF-4C01-8EF1-6D55AAC9B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1641" y="2185345"/>
            <a:ext cx="4981384" cy="373603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CDD2637-EDC2-4557-88C8-563EABB7B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" y="2273427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02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94836-F2CD-4893-BC57-7B52480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638" y="237109"/>
            <a:ext cx="2744724" cy="1325563"/>
          </a:xfrm>
        </p:spPr>
        <p:txBody>
          <a:bodyPr>
            <a:noAutofit/>
          </a:bodyPr>
          <a:lstStyle/>
          <a:p>
            <a:r>
              <a:rPr lang="da-DK" sz="10000" dirty="0"/>
              <a:t>Børn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11C5668-F3EC-4093-9597-D6832381F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4033" y="2232279"/>
            <a:ext cx="4593336" cy="344500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0670A82-D272-4C79-A861-E069AF34B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9331" y="2232279"/>
            <a:ext cx="4593338" cy="3445004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9FD5522-6E7E-4BA0-A49A-DF4858616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3917" y="2232279"/>
            <a:ext cx="4593338" cy="344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40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94836-F2CD-4893-BC57-7B52480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147" y="2766218"/>
            <a:ext cx="3743706" cy="1325563"/>
          </a:xfrm>
        </p:spPr>
        <p:txBody>
          <a:bodyPr>
            <a:noAutofit/>
          </a:bodyPr>
          <a:lstStyle/>
          <a:p>
            <a:r>
              <a:rPr lang="da-DK" sz="20000" dirty="0"/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2895701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94836-F2CD-4893-BC57-7B52480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680" y="2712085"/>
            <a:ext cx="10515600" cy="1325563"/>
          </a:xfrm>
        </p:spPr>
        <p:txBody>
          <a:bodyPr>
            <a:noAutofit/>
          </a:bodyPr>
          <a:lstStyle/>
          <a:p>
            <a:r>
              <a:rPr lang="da-DK" sz="10000" dirty="0"/>
              <a:t>Udenfor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9082E83-96E3-4B44-81F1-F8843CF6E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5171" y="1908048"/>
            <a:ext cx="6759785" cy="3041903"/>
          </a:xfrm>
        </p:spPr>
      </p:pic>
    </p:spTree>
    <p:extLst>
      <p:ext uri="{BB962C8B-B14F-4D97-AF65-F5344CB8AC3E}">
        <p14:creationId xmlns:p14="http://schemas.microsoft.com/office/powerpoint/2010/main" val="4046326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94836-F2CD-4893-BC57-7B52480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124" y="151765"/>
            <a:ext cx="4111752" cy="1325563"/>
          </a:xfrm>
        </p:spPr>
        <p:txBody>
          <a:bodyPr>
            <a:noAutofit/>
          </a:bodyPr>
          <a:lstStyle/>
          <a:p>
            <a:r>
              <a:rPr lang="da-DK" sz="10000" dirty="0"/>
              <a:t>Voksen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4177FBB-82B7-42BD-B30E-8BF4E6467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2" y="1411732"/>
            <a:ext cx="11670736" cy="5251831"/>
          </a:xfrm>
        </p:spPr>
      </p:pic>
    </p:spTree>
    <p:extLst>
      <p:ext uri="{BB962C8B-B14F-4D97-AF65-F5344CB8AC3E}">
        <p14:creationId xmlns:p14="http://schemas.microsoft.com/office/powerpoint/2010/main" val="311170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94836-F2CD-4893-BC57-7B52480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124" y="151765"/>
            <a:ext cx="4111752" cy="1325563"/>
          </a:xfrm>
        </p:spPr>
        <p:txBody>
          <a:bodyPr>
            <a:noAutofit/>
          </a:bodyPr>
          <a:lstStyle/>
          <a:p>
            <a:r>
              <a:rPr lang="da-DK" sz="10000" dirty="0"/>
              <a:t>Voksen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C1E9880A-02D2-4F43-BF81-277A8605E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7" y="2549015"/>
            <a:ext cx="1663530" cy="2957387"/>
          </a:xfr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088B630-6A15-4D02-B657-02D1C9F6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5476" y="2259030"/>
            <a:ext cx="4661040" cy="349578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CDE91F05-D1C8-47C3-AC53-C87F8C52B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24" y="1671547"/>
            <a:ext cx="2649792" cy="4710741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1B1D681-7C7A-493E-A792-B28992404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0018" y="2261773"/>
            <a:ext cx="4709160" cy="35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37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94836-F2CD-4893-BC57-7B52480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124" y="151765"/>
            <a:ext cx="4111752" cy="1325563"/>
          </a:xfrm>
        </p:spPr>
        <p:txBody>
          <a:bodyPr>
            <a:noAutofit/>
          </a:bodyPr>
          <a:lstStyle/>
          <a:p>
            <a:r>
              <a:rPr lang="da-DK" sz="10000" dirty="0"/>
              <a:t>Voksen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D88170C-E6CE-402A-8E11-B381AFCB8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9298" y="1909953"/>
            <a:ext cx="5038344" cy="3778758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E9129E4-A246-4423-A82E-3FFB50F85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16" y="1280160"/>
            <a:ext cx="3778758" cy="503834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FA307781-C313-431B-AE41-7CCDEC2D6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9543" y="1905119"/>
            <a:ext cx="4999672" cy="37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4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94836-F2CD-4893-BC57-7B52480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124" y="151765"/>
            <a:ext cx="4111752" cy="1325563"/>
          </a:xfrm>
        </p:spPr>
        <p:txBody>
          <a:bodyPr>
            <a:noAutofit/>
          </a:bodyPr>
          <a:lstStyle/>
          <a:p>
            <a:r>
              <a:rPr lang="da-DK" sz="10000" dirty="0"/>
              <a:t>Voksen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6B66FED-07C9-4869-A91C-D9595E1EA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89507"/>
            <a:ext cx="4704080" cy="264604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53DC71A-7464-453E-AC5F-2588278F5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2623" y="857631"/>
            <a:ext cx="4544568" cy="3408426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6B27759-04A2-4AC2-8103-C9FFFE9E2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58" y="2003679"/>
            <a:ext cx="3408426" cy="45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52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94836-F2CD-4893-BC57-7B52480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638" y="237109"/>
            <a:ext cx="2744724" cy="1325563"/>
          </a:xfrm>
        </p:spPr>
        <p:txBody>
          <a:bodyPr>
            <a:noAutofit/>
          </a:bodyPr>
          <a:lstStyle/>
          <a:p>
            <a:r>
              <a:rPr lang="da-DK" sz="10000" dirty="0"/>
              <a:t>Børn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C2F9DC3-FD28-45BB-A4F1-BB46D1FE3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38528"/>
            <a:ext cx="1005840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2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94836-F2CD-4893-BC57-7B52480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638" y="237109"/>
            <a:ext cx="2744724" cy="1325563"/>
          </a:xfrm>
        </p:spPr>
        <p:txBody>
          <a:bodyPr>
            <a:noAutofit/>
          </a:bodyPr>
          <a:lstStyle/>
          <a:p>
            <a:r>
              <a:rPr lang="da-DK" sz="10000" dirty="0"/>
              <a:t>Børn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A310466-26FA-485C-B7DF-C4D3CBDE0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8308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15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94836-F2CD-4893-BC57-7B52480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638" y="237109"/>
            <a:ext cx="2744724" cy="1325563"/>
          </a:xfrm>
        </p:spPr>
        <p:txBody>
          <a:bodyPr>
            <a:noAutofit/>
          </a:bodyPr>
          <a:lstStyle/>
          <a:p>
            <a:r>
              <a:rPr lang="da-DK" sz="10000" dirty="0"/>
              <a:t>Børn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152928E-DCD6-4BBF-A247-7FB40196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509" y="2331339"/>
            <a:ext cx="4556760" cy="341757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D502FCA-1999-46EF-859D-2AD51B101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7620" y="2331339"/>
            <a:ext cx="4556760" cy="341757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64318B4-72A6-41B1-B2A1-9CBD7C0DF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0307" y="2331339"/>
            <a:ext cx="4556760" cy="34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12</Words>
  <Application>Microsoft Office PowerPoint</Application>
  <PresentationFormat>Widescreen</PresentationFormat>
  <Paragraphs>12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FOTOSAFARI</vt:lpstr>
      <vt:lpstr>Udenfor</vt:lpstr>
      <vt:lpstr>Voksen</vt:lpstr>
      <vt:lpstr>Voksen</vt:lpstr>
      <vt:lpstr>Voksen</vt:lpstr>
      <vt:lpstr>Voksen</vt:lpstr>
      <vt:lpstr>Børn</vt:lpstr>
      <vt:lpstr>Børn</vt:lpstr>
      <vt:lpstr>Børn</vt:lpstr>
      <vt:lpstr>Børn</vt:lpstr>
      <vt:lpstr>Børn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FOTOSAFARI</dc:title>
  <dc:creator>Kasper Svangren</dc:creator>
  <cp:lastModifiedBy>Lotte Møller</cp:lastModifiedBy>
  <cp:revision>5</cp:revision>
  <dcterms:created xsi:type="dcterms:W3CDTF">2023-08-25T06:50:07Z</dcterms:created>
  <dcterms:modified xsi:type="dcterms:W3CDTF">2023-10-24T08:54:08Z</dcterms:modified>
</cp:coreProperties>
</file>